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7" r:id="rId3"/>
    <p:sldId id="266" r:id="rId4"/>
    <p:sldId id="268" r:id="rId5"/>
    <p:sldId id="269" r:id="rId6"/>
    <p:sldId id="277" r:id="rId7"/>
    <p:sldId id="270" r:id="rId8"/>
    <p:sldId id="271" r:id="rId9"/>
    <p:sldId id="272" r:id="rId10"/>
    <p:sldId id="273" r:id="rId11"/>
    <p:sldId id="274" r:id="rId12"/>
    <p:sldId id="275" r:id="rId13"/>
    <p:sldId id="276" r:id="rId14"/>
  </p:sldIdLst>
  <p:sldSz cx="9144000" cy="6858000" type="screen4x3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 smtClean="0"/>
              <a:t>Alcím mintájának szerkesztése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16AB1D-AB20-4A40-8E66-8C71102AA767}" type="datetimeFigureOut">
              <a:rPr lang="hu-HU" smtClean="0"/>
              <a:t>2012.10.14.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B359A-430B-4A82-8378-35671A2B5779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16AB1D-AB20-4A40-8E66-8C71102AA767}" type="datetimeFigureOut">
              <a:rPr lang="hu-HU" smtClean="0"/>
              <a:t>2012.10.14.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B359A-430B-4A82-8378-35671A2B5779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16AB1D-AB20-4A40-8E66-8C71102AA767}" type="datetimeFigureOut">
              <a:rPr lang="hu-HU" smtClean="0"/>
              <a:t>2012.10.14.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B359A-430B-4A82-8378-35671A2B5779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16AB1D-AB20-4A40-8E66-8C71102AA767}" type="datetimeFigureOut">
              <a:rPr lang="hu-HU" smtClean="0"/>
              <a:t>2012.10.14.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B359A-430B-4A82-8378-35671A2B5779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16AB1D-AB20-4A40-8E66-8C71102AA767}" type="datetimeFigureOut">
              <a:rPr lang="hu-HU" smtClean="0"/>
              <a:t>2012.10.14.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B359A-430B-4A82-8378-35671A2B5779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16AB1D-AB20-4A40-8E66-8C71102AA767}" type="datetimeFigureOut">
              <a:rPr lang="hu-HU" smtClean="0"/>
              <a:t>2012.10.14.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B359A-430B-4A82-8378-35671A2B5779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16AB1D-AB20-4A40-8E66-8C71102AA767}" type="datetimeFigureOut">
              <a:rPr lang="hu-HU" smtClean="0"/>
              <a:t>2012.10.14.</a:t>
            </a:fld>
            <a:endParaRPr lang="hu-HU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B359A-430B-4A82-8378-35671A2B5779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16AB1D-AB20-4A40-8E66-8C71102AA767}" type="datetimeFigureOut">
              <a:rPr lang="hu-HU" smtClean="0"/>
              <a:t>2012.10.14.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B359A-430B-4A82-8378-35671A2B5779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16AB1D-AB20-4A40-8E66-8C71102AA767}" type="datetimeFigureOut">
              <a:rPr lang="hu-HU" smtClean="0"/>
              <a:t>2012.10.14.</a:t>
            </a:fld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B359A-430B-4A82-8378-35671A2B5779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16AB1D-AB20-4A40-8E66-8C71102AA767}" type="datetimeFigureOut">
              <a:rPr lang="hu-HU" smtClean="0"/>
              <a:t>2012.10.14.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B359A-430B-4A82-8378-35671A2B5779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16AB1D-AB20-4A40-8E66-8C71102AA767}" type="datetimeFigureOut">
              <a:rPr lang="hu-HU" smtClean="0"/>
              <a:t>2012.10.14.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B359A-430B-4A82-8378-35671A2B5779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16AB1D-AB20-4A40-8E66-8C71102AA767}" type="datetimeFigureOut">
              <a:rPr lang="hu-HU" smtClean="0"/>
              <a:t>2012.10.14.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6B359A-430B-4A82-8378-35671A2B5779}" type="slidenum">
              <a:rPr lang="hu-HU" smtClean="0"/>
              <a:t>‹#›</a:t>
            </a:fld>
            <a:endParaRPr lang="hu-H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gif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gif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gif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u-HU" dirty="0" smtClean="0"/>
              <a:t>Néhány </a:t>
            </a:r>
            <a:r>
              <a:rPr lang="hu-HU" dirty="0" err="1" smtClean="0"/>
              <a:t>jótanács</a:t>
            </a:r>
            <a:r>
              <a:rPr lang="hu-HU" dirty="0" smtClean="0"/>
              <a:t> prezentációk készítéséhez</a:t>
            </a:r>
            <a:endParaRPr lang="hu-HU" dirty="0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hu-H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ím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EGÉSZ MONDATOK 2.</a:t>
            </a:r>
            <a:endParaRPr lang="hu-HU" dirty="0"/>
          </a:p>
        </p:txBody>
      </p:sp>
      <p:sp>
        <p:nvSpPr>
          <p:cNvPr id="5" name="Tartalom helye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>
              <a:buNone/>
            </a:pPr>
            <a:r>
              <a:rPr lang="hu-HU" dirty="0" smtClean="0"/>
              <a:t>Az ilyen dia arra utal, hogy</a:t>
            </a:r>
          </a:p>
          <a:p>
            <a:pPr>
              <a:buNone/>
            </a:pPr>
            <a:r>
              <a:rPr lang="hu-HU" dirty="0" smtClean="0"/>
              <a:t>nem vetted a fáradságot,</a:t>
            </a:r>
          </a:p>
          <a:p>
            <a:pPr>
              <a:buNone/>
            </a:pPr>
            <a:r>
              <a:rPr lang="hu-HU" dirty="0" smtClean="0"/>
              <a:t>hogy elgondolkozz azon,</a:t>
            </a:r>
          </a:p>
          <a:p>
            <a:pPr>
              <a:buNone/>
            </a:pPr>
            <a:r>
              <a:rPr lang="hu-HU" dirty="0" smtClean="0"/>
              <a:t>hogy mit teszel a diára, és</a:t>
            </a:r>
          </a:p>
          <a:p>
            <a:pPr>
              <a:buNone/>
            </a:pPr>
            <a:r>
              <a:rPr lang="hu-HU" dirty="0" smtClean="0"/>
              <a:t>odamásoltál egy</a:t>
            </a:r>
          </a:p>
          <a:p>
            <a:pPr>
              <a:buNone/>
            </a:pPr>
            <a:r>
              <a:rPr lang="hu-HU" dirty="0" smtClean="0"/>
              <a:t>Mondatot. </a:t>
            </a:r>
            <a:endParaRPr lang="hu-HU" dirty="0"/>
          </a:p>
        </p:txBody>
      </p:sp>
      <p:sp>
        <p:nvSpPr>
          <p:cNvPr id="6" name="Tartalom helye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hu-HU"/>
          </a:p>
        </p:txBody>
      </p:sp>
      <p:pic>
        <p:nvPicPr>
          <p:cNvPr id="8194" name="Picture 2" descr="C:\ADATOK\MIG_2012\10a\ppt_tanacsok\ppt_8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714876" y="1643050"/>
            <a:ext cx="4019970" cy="242889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ím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EZ MŰKÖDHET</a:t>
            </a:r>
            <a:endParaRPr lang="hu-HU" dirty="0"/>
          </a:p>
        </p:txBody>
      </p:sp>
      <p:sp>
        <p:nvSpPr>
          <p:cNvPr id="5" name="Tartalom helye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>
              <a:buNone/>
            </a:pPr>
            <a:r>
              <a:rPr lang="hu-HU" dirty="0" smtClean="0"/>
              <a:t>Kevés szöveg, világos</a:t>
            </a:r>
          </a:p>
          <a:p>
            <a:pPr>
              <a:buNone/>
            </a:pPr>
            <a:r>
              <a:rPr lang="hu-HU" dirty="0" smtClean="0"/>
              <a:t>pontok, erről lehet</a:t>
            </a:r>
          </a:p>
          <a:p>
            <a:pPr>
              <a:buNone/>
            </a:pPr>
            <a:r>
              <a:rPr lang="hu-HU" dirty="0" smtClean="0"/>
              <a:t>beszélni!</a:t>
            </a:r>
            <a:endParaRPr lang="hu-HU" dirty="0"/>
          </a:p>
        </p:txBody>
      </p:sp>
      <p:sp>
        <p:nvSpPr>
          <p:cNvPr id="6" name="Tartalom helye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hu-HU"/>
          </a:p>
        </p:txBody>
      </p:sp>
      <p:pic>
        <p:nvPicPr>
          <p:cNvPr id="9218" name="Picture 2" descr="C:\ADATOK\MIG_2012\10a\ppt_tanacsok\ppt_9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72000" y="1571612"/>
            <a:ext cx="4093614" cy="321471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ím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ÁTGONDOLTABB DIA</a:t>
            </a:r>
            <a:endParaRPr lang="hu-HU" dirty="0"/>
          </a:p>
        </p:txBody>
      </p:sp>
      <p:sp>
        <p:nvSpPr>
          <p:cNvPr id="5" name="Tartalom helye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>
              <a:buNone/>
            </a:pPr>
            <a:r>
              <a:rPr lang="hu-HU" dirty="0" smtClean="0"/>
              <a:t>Erről is lehet beszélni, itt a</a:t>
            </a:r>
          </a:p>
          <a:p>
            <a:pPr>
              <a:buNone/>
            </a:pPr>
            <a:r>
              <a:rPr lang="hu-HU" dirty="0" smtClean="0"/>
              <a:t>dia tartalma inkább</a:t>
            </a:r>
          </a:p>
          <a:p>
            <a:pPr>
              <a:buNone/>
            </a:pPr>
            <a:r>
              <a:rPr lang="hu-HU" dirty="0" smtClean="0"/>
              <a:t>sorvezető az előadónak,</a:t>
            </a:r>
          </a:p>
          <a:p>
            <a:pPr>
              <a:buNone/>
            </a:pPr>
            <a:r>
              <a:rPr lang="hu-HU" dirty="0" smtClean="0"/>
              <a:t>de működhet.</a:t>
            </a:r>
            <a:endParaRPr lang="hu-HU" dirty="0"/>
          </a:p>
        </p:txBody>
      </p:sp>
      <p:sp>
        <p:nvSpPr>
          <p:cNvPr id="6" name="Tartalom helye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hu-HU"/>
          </a:p>
        </p:txBody>
      </p:sp>
      <p:pic>
        <p:nvPicPr>
          <p:cNvPr id="11266" name="Picture 2" descr="C:\ADATOK\MIG_2012\10a\ppt_tanacsok\ppt_11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643438" y="1643050"/>
            <a:ext cx="4143404" cy="2649289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ím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ÁBRÁK</a:t>
            </a:r>
            <a:endParaRPr lang="hu-HU" dirty="0"/>
          </a:p>
        </p:txBody>
      </p:sp>
      <p:sp>
        <p:nvSpPr>
          <p:cNvPr id="5" name="Tartalom helye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>
              <a:buNone/>
            </a:pPr>
            <a:r>
              <a:rPr lang="hu-HU" dirty="0" smtClean="0"/>
              <a:t>Ha átgondolod, hogy mit</a:t>
            </a:r>
          </a:p>
          <a:p>
            <a:pPr>
              <a:buNone/>
            </a:pPr>
            <a:r>
              <a:rPr lang="hu-HU" dirty="0" smtClean="0"/>
              <a:t>szeretnél írni, akkor</a:t>
            </a:r>
          </a:p>
          <a:p>
            <a:pPr>
              <a:buNone/>
            </a:pPr>
            <a:r>
              <a:rPr lang="hu-HU" dirty="0" smtClean="0"/>
              <a:t>hasznos értelmes,</a:t>
            </a:r>
          </a:p>
          <a:p>
            <a:pPr>
              <a:buNone/>
            </a:pPr>
            <a:r>
              <a:rPr lang="hu-HU" dirty="0" smtClean="0"/>
              <a:t>egyszerű, követhető</a:t>
            </a:r>
          </a:p>
          <a:p>
            <a:pPr>
              <a:buNone/>
            </a:pPr>
            <a:r>
              <a:rPr lang="hu-HU" dirty="0" smtClean="0"/>
              <a:t>ábrában összefoglalni a</a:t>
            </a:r>
          </a:p>
          <a:p>
            <a:pPr>
              <a:buNone/>
            </a:pPr>
            <a:r>
              <a:rPr lang="hu-HU" dirty="0" smtClean="0"/>
              <a:t>dia tartalmát</a:t>
            </a:r>
            <a:endParaRPr lang="hu-HU" dirty="0"/>
          </a:p>
        </p:txBody>
      </p:sp>
      <p:pic>
        <p:nvPicPr>
          <p:cNvPr id="12290" name="Picture 2" descr="C:\ADATOK\MIG_2012\10a\ppt_tanacsok\ppt_12.GIF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4572000" y="1643050"/>
            <a:ext cx="4038600" cy="304925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ím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VICCES KÉPEK</a:t>
            </a:r>
            <a:endParaRPr lang="hu-HU" dirty="0"/>
          </a:p>
        </p:txBody>
      </p:sp>
      <p:pic>
        <p:nvPicPr>
          <p:cNvPr id="1026" name="Picture 2" descr="C:\ADATOK\MIG_2012\10a\ppt_tanacsok\ppt_1.GIF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 bwMode="auto">
          <a:xfrm>
            <a:off x="285720" y="1714488"/>
            <a:ext cx="4038600" cy="3576237"/>
          </a:xfrm>
          <a:prstGeom prst="rect">
            <a:avLst/>
          </a:prstGeom>
          <a:noFill/>
        </p:spPr>
      </p:pic>
      <p:sp>
        <p:nvSpPr>
          <p:cNvPr id="9" name="Tartalom helye 8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>
              <a:buNone/>
            </a:pPr>
            <a:r>
              <a:rPr lang="hu-HU" dirty="0" smtClean="0"/>
              <a:t>Lehetnek vicces képek, de ha nincs szöveg, nincs miről beszélned</a:t>
            </a:r>
          </a:p>
          <a:p>
            <a:pPr>
              <a:buNone/>
            </a:pPr>
            <a:endParaRPr lang="hu-H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ím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CSAK KÉP</a:t>
            </a:r>
            <a:endParaRPr lang="hu-HU" dirty="0"/>
          </a:p>
        </p:txBody>
      </p:sp>
      <p:sp>
        <p:nvSpPr>
          <p:cNvPr id="5" name="Tartalom helye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>
              <a:buNone/>
            </a:pPr>
            <a:r>
              <a:rPr lang="hu-HU" dirty="0" smtClean="0"/>
              <a:t>Nem biztos, hogy jól tudsz róla beszélni, ha nincs semmi szöveg. Ha nem olvashatod, akkor halott a dia. </a:t>
            </a:r>
            <a:endParaRPr lang="hu-HU" dirty="0"/>
          </a:p>
        </p:txBody>
      </p:sp>
      <p:sp>
        <p:nvSpPr>
          <p:cNvPr id="6" name="Tartalom helye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hu-HU"/>
          </a:p>
        </p:txBody>
      </p:sp>
      <p:pic>
        <p:nvPicPr>
          <p:cNvPr id="2050" name="Picture 2" descr="C:\ADATOK\MIG_2012\10a\ppt_tanacsok\ppt_2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714876" y="1714488"/>
            <a:ext cx="3857652" cy="385765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ím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NEM OLVASHATÓ</a:t>
            </a:r>
            <a:endParaRPr lang="hu-HU" dirty="0"/>
          </a:p>
        </p:txBody>
      </p:sp>
      <p:sp>
        <p:nvSpPr>
          <p:cNvPr id="5" name="Tartalom helye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>
              <a:buNone/>
            </a:pPr>
            <a:r>
              <a:rPr lang="hu-HU" dirty="0" smtClean="0"/>
              <a:t>Ha képre írsz szöveget,</a:t>
            </a:r>
          </a:p>
          <a:p>
            <a:pPr>
              <a:buNone/>
            </a:pPr>
            <a:r>
              <a:rPr lang="hu-HU" dirty="0" smtClean="0"/>
              <a:t>nehezen lesz olvasható</a:t>
            </a:r>
            <a:endParaRPr lang="hu-HU" dirty="0"/>
          </a:p>
        </p:txBody>
      </p:sp>
      <p:pic>
        <p:nvPicPr>
          <p:cNvPr id="3074" name="Picture 2" descr="C:\ADATOK\MIG_2012\10a\ppt_tanacsok\ppt_3.GIF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4572000" y="1714488"/>
            <a:ext cx="4038600" cy="236951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ím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ÉRTELMES ALPONTOK</a:t>
            </a:r>
            <a:endParaRPr lang="hu-HU" dirty="0"/>
          </a:p>
        </p:txBody>
      </p:sp>
      <p:sp>
        <p:nvSpPr>
          <p:cNvPr id="5" name="Tartalom helye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>
              <a:buFontTx/>
              <a:buChar char="-"/>
            </a:pPr>
            <a:r>
              <a:rPr lang="hu-HU" dirty="0" smtClean="0"/>
              <a:t>Attól, hogy minden</a:t>
            </a:r>
          </a:p>
          <a:p>
            <a:pPr>
              <a:buFontTx/>
              <a:buChar char="-"/>
            </a:pPr>
            <a:r>
              <a:rPr lang="hu-HU" dirty="0" smtClean="0"/>
              <a:t>szót új sorba</a:t>
            </a:r>
          </a:p>
          <a:p>
            <a:pPr>
              <a:buFontTx/>
              <a:buChar char="-"/>
            </a:pPr>
            <a:r>
              <a:rPr lang="hu-HU" dirty="0" smtClean="0"/>
              <a:t>írsz, még nem lesz</a:t>
            </a:r>
          </a:p>
          <a:p>
            <a:pPr>
              <a:buFontTx/>
              <a:buChar char="-"/>
            </a:pPr>
            <a:r>
              <a:rPr lang="hu-HU" dirty="0" smtClean="0"/>
              <a:t>sok a dián a </a:t>
            </a:r>
          </a:p>
          <a:p>
            <a:pPr>
              <a:buFontTx/>
              <a:buChar char="-"/>
            </a:pPr>
            <a:r>
              <a:rPr lang="hu-HU" dirty="0" smtClean="0"/>
              <a:t>mondanivaló, csak</a:t>
            </a:r>
          </a:p>
          <a:p>
            <a:pPr>
              <a:buFontTx/>
              <a:buChar char="-"/>
            </a:pPr>
            <a:r>
              <a:rPr lang="hu-HU" dirty="0" smtClean="0"/>
              <a:t>esetleg úgy néz ki</a:t>
            </a:r>
            <a:endParaRPr lang="hu-HU" dirty="0"/>
          </a:p>
        </p:txBody>
      </p:sp>
      <p:pic>
        <p:nvPicPr>
          <p:cNvPr id="4098" name="Picture 2" descr="C:\ADATOK\MIG_2012\10a\ppt_tanacsok\ppt_4.GIF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4643438" y="1643050"/>
            <a:ext cx="3562350" cy="244792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ím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NINCS SEMMI ÉRTELME</a:t>
            </a:r>
            <a:endParaRPr lang="hu-HU" dirty="0"/>
          </a:p>
        </p:txBody>
      </p:sp>
      <p:sp>
        <p:nvSpPr>
          <p:cNvPr id="5" name="Tartalom helye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>
              <a:buNone/>
            </a:pPr>
            <a:r>
              <a:rPr lang="hu-HU" dirty="0" smtClean="0"/>
              <a:t>Amikor a dián található</a:t>
            </a:r>
          </a:p>
          <a:p>
            <a:pPr>
              <a:buNone/>
            </a:pPr>
            <a:r>
              <a:rPr lang="hu-HU" dirty="0" smtClean="0"/>
              <a:t>szövegnek nem igazán van</a:t>
            </a:r>
          </a:p>
          <a:p>
            <a:pPr>
              <a:buNone/>
            </a:pPr>
            <a:r>
              <a:rPr lang="hu-HU" dirty="0" smtClean="0"/>
              <a:t>értelme.</a:t>
            </a:r>
            <a:endParaRPr lang="hu-HU" dirty="0"/>
          </a:p>
        </p:txBody>
      </p:sp>
      <p:pic>
        <p:nvPicPr>
          <p:cNvPr id="10242" name="Picture 2" descr="C:\ADATOK\MIG_2012\10a\ppt_tanacsok\ppt_10.GIF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4643437" y="1571612"/>
            <a:ext cx="4474797" cy="292895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ím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ÉRTELMES KÉPEK</a:t>
            </a:r>
            <a:endParaRPr lang="hu-HU" dirty="0"/>
          </a:p>
        </p:txBody>
      </p:sp>
      <p:sp>
        <p:nvSpPr>
          <p:cNvPr id="5" name="Tartalom helye 4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329114" cy="4525963"/>
          </a:xfrm>
        </p:spPr>
        <p:txBody>
          <a:bodyPr/>
          <a:lstStyle/>
          <a:p>
            <a:pPr>
              <a:buNone/>
            </a:pPr>
            <a:r>
              <a:rPr lang="hu-HU" dirty="0" smtClean="0"/>
              <a:t>Ha nincs a diára vonatkozó</a:t>
            </a:r>
          </a:p>
          <a:p>
            <a:pPr>
              <a:buNone/>
            </a:pPr>
            <a:r>
              <a:rPr lang="hu-HU" dirty="0" smtClean="0"/>
              <a:t>ÉRTELMES képed</a:t>
            </a:r>
          </a:p>
          <a:p>
            <a:pPr>
              <a:buNone/>
            </a:pPr>
            <a:r>
              <a:rPr lang="hu-HU" dirty="0" smtClean="0"/>
              <a:t>(értelmes: olyan, amely</a:t>
            </a:r>
          </a:p>
          <a:p>
            <a:pPr>
              <a:buNone/>
            </a:pPr>
            <a:r>
              <a:rPr lang="hu-HU" dirty="0" smtClean="0"/>
              <a:t>segíti a szöveg</a:t>
            </a:r>
          </a:p>
          <a:p>
            <a:pPr>
              <a:buNone/>
            </a:pPr>
            <a:r>
              <a:rPr lang="hu-HU" dirty="0" smtClean="0"/>
              <a:t>befogadását, és</a:t>
            </a:r>
          </a:p>
          <a:p>
            <a:pPr>
              <a:buNone/>
            </a:pPr>
            <a:r>
              <a:rPr lang="hu-HU" dirty="0" smtClean="0"/>
              <a:t>többletinformációt ad),</a:t>
            </a:r>
          </a:p>
          <a:p>
            <a:pPr>
              <a:buNone/>
            </a:pPr>
            <a:r>
              <a:rPr lang="hu-HU" dirty="0" smtClean="0"/>
              <a:t>akkor inkább NE legyen kép.</a:t>
            </a:r>
            <a:endParaRPr lang="hu-HU" dirty="0"/>
          </a:p>
        </p:txBody>
      </p:sp>
      <p:sp>
        <p:nvSpPr>
          <p:cNvPr id="6" name="Tartalom helye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hu-HU"/>
          </a:p>
        </p:txBody>
      </p:sp>
      <p:pic>
        <p:nvPicPr>
          <p:cNvPr id="5122" name="Picture 2" descr="C:\ADATOK\MIG_2012\10a\ppt_tanacsok\ppt_5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786314" y="1571612"/>
            <a:ext cx="4143404" cy="335254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ím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HÁTTÉR</a:t>
            </a:r>
            <a:endParaRPr lang="hu-HU" dirty="0"/>
          </a:p>
        </p:txBody>
      </p:sp>
      <p:sp>
        <p:nvSpPr>
          <p:cNvPr id="5" name="Tartalom helye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>
              <a:buNone/>
            </a:pPr>
            <a:r>
              <a:rPr lang="hu-HU" dirty="0" smtClean="0"/>
              <a:t>Nem biztos, hogy a</a:t>
            </a:r>
          </a:p>
          <a:p>
            <a:pPr>
              <a:buNone/>
            </a:pPr>
            <a:r>
              <a:rPr lang="hu-HU" dirty="0" err="1" smtClean="0"/>
              <a:t>benetton-zöld</a:t>
            </a:r>
            <a:r>
              <a:rPr lang="hu-HU" dirty="0" smtClean="0"/>
              <a:t> háttér a</a:t>
            </a:r>
          </a:p>
          <a:p>
            <a:pPr>
              <a:buNone/>
            </a:pPr>
            <a:r>
              <a:rPr lang="hu-HU" dirty="0" smtClean="0"/>
              <a:t>legjobb (sőt!).</a:t>
            </a:r>
            <a:endParaRPr lang="hu-HU" dirty="0"/>
          </a:p>
        </p:txBody>
      </p:sp>
      <p:pic>
        <p:nvPicPr>
          <p:cNvPr id="6146" name="Picture 2" descr="C:\ADATOK\MIG_2012\10a\ppt_tanacsok\ppt_6.GIF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4572000" y="1643050"/>
            <a:ext cx="4244746" cy="250033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ím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EGÉSZ MONDATOK</a:t>
            </a:r>
            <a:endParaRPr lang="hu-HU" dirty="0"/>
          </a:p>
        </p:txBody>
      </p:sp>
      <p:sp>
        <p:nvSpPr>
          <p:cNvPr id="5" name="Tartalom helye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>
              <a:buNone/>
            </a:pPr>
            <a:r>
              <a:rPr lang="hu-HU" dirty="0" smtClean="0"/>
              <a:t>Bele lehet sűríteni egy</a:t>
            </a:r>
          </a:p>
          <a:p>
            <a:pPr>
              <a:buNone/>
            </a:pPr>
            <a:r>
              <a:rPr lang="hu-HU" dirty="0" smtClean="0"/>
              <a:t>egész bekezdés egy diára,</a:t>
            </a:r>
          </a:p>
          <a:p>
            <a:pPr>
              <a:buNone/>
            </a:pPr>
            <a:r>
              <a:rPr lang="hu-HU" dirty="0" smtClean="0"/>
              <a:t>de akkor </a:t>
            </a:r>
            <a:r>
              <a:rPr lang="hu-HU" dirty="0" err="1" smtClean="0"/>
              <a:t>max</a:t>
            </a:r>
            <a:r>
              <a:rPr lang="hu-HU" dirty="0" smtClean="0"/>
              <a:t>. olvasni</a:t>
            </a:r>
          </a:p>
          <a:p>
            <a:pPr>
              <a:buNone/>
            </a:pPr>
            <a:r>
              <a:rPr lang="hu-HU" dirty="0" smtClean="0"/>
              <a:t>tudod – meg én is. És</a:t>
            </a:r>
          </a:p>
          <a:p>
            <a:pPr>
              <a:buNone/>
            </a:pPr>
            <a:r>
              <a:rPr lang="hu-HU" dirty="0" smtClean="0"/>
              <a:t>akkor inkább küldd el a</a:t>
            </a:r>
          </a:p>
          <a:p>
            <a:pPr>
              <a:buNone/>
            </a:pPr>
            <a:r>
              <a:rPr lang="hu-HU" dirty="0" smtClean="0"/>
              <a:t>szöveget </a:t>
            </a:r>
            <a:r>
              <a:rPr lang="hu-HU" dirty="0" smtClean="0">
                <a:sym typeface="Wingdings" pitchFamily="2" charset="2"/>
              </a:rPr>
              <a:t></a:t>
            </a:r>
            <a:endParaRPr lang="hu-HU" dirty="0"/>
          </a:p>
        </p:txBody>
      </p:sp>
      <p:pic>
        <p:nvPicPr>
          <p:cNvPr id="7170" name="Picture 2" descr="C:\ADATOK\MIG_2012\10a\ppt_tanacsok\ppt_7.GIF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4572000" y="1571612"/>
            <a:ext cx="4375522" cy="264320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</TotalTime>
  <Words>247</Words>
  <Application>Microsoft Office PowerPoint</Application>
  <PresentationFormat>Diavetítés a képernyőre (4:3 oldalarány)</PresentationFormat>
  <Paragraphs>61</Paragraphs>
  <Slides>13</Slides>
  <Notes>0</Notes>
  <HiddenSlides>0</HiddenSlides>
  <MMClips>0</MMClips>
  <ScaleCrop>false</ScaleCrop>
  <HeadingPairs>
    <vt:vector size="4" baseType="variant">
      <vt:variant>
        <vt:lpstr>Téma</vt:lpstr>
      </vt:variant>
      <vt:variant>
        <vt:i4>1</vt:i4>
      </vt:variant>
      <vt:variant>
        <vt:lpstr>Diacímek</vt:lpstr>
      </vt:variant>
      <vt:variant>
        <vt:i4>13</vt:i4>
      </vt:variant>
    </vt:vector>
  </HeadingPairs>
  <TitlesOfParts>
    <vt:vector size="14" baseType="lpstr">
      <vt:lpstr>Office-téma</vt:lpstr>
      <vt:lpstr>Néhány jótanács prezentációk készítéséhez</vt:lpstr>
      <vt:lpstr>VICCES KÉPEK</vt:lpstr>
      <vt:lpstr>CSAK KÉP</vt:lpstr>
      <vt:lpstr>NEM OLVASHATÓ</vt:lpstr>
      <vt:lpstr>ÉRTELMES ALPONTOK</vt:lpstr>
      <vt:lpstr>NINCS SEMMI ÉRTELME</vt:lpstr>
      <vt:lpstr>ÉRTELMES KÉPEK</vt:lpstr>
      <vt:lpstr>HÁTTÉR</vt:lpstr>
      <vt:lpstr>EGÉSZ MONDATOK</vt:lpstr>
      <vt:lpstr>EGÉSZ MONDATOK 2.</vt:lpstr>
      <vt:lpstr>EZ MŰKÖDHET</vt:lpstr>
      <vt:lpstr>ÁTGONDOLTABB DIA</vt:lpstr>
      <vt:lpstr>ÁBRÁK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Néhány jótanács prezentációk készítéséhez</dc:title>
  <dc:creator>TB</dc:creator>
  <cp:lastModifiedBy>TB</cp:lastModifiedBy>
  <cp:revision>3</cp:revision>
  <dcterms:created xsi:type="dcterms:W3CDTF">2012-10-14T14:48:36Z</dcterms:created>
  <dcterms:modified xsi:type="dcterms:W3CDTF">2012-10-14T15:16:55Z</dcterms:modified>
</cp:coreProperties>
</file>